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pomiar długości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pomiar długości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pomiar długości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pomiar długości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koloroyw zawrót głowy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